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iu52EGZmEV/WvuwWuzs60Qj2xs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555511d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555511d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2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3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3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3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3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35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35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35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5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5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35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3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3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3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4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4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2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2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2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3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4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4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4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4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4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4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5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5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indeed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cad.link/typescrip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D/W Angular React, Vue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>
            <p:ph idx="1" type="body"/>
          </p:nvPr>
        </p:nvSpPr>
        <p:spPr>
          <a:xfrm>
            <a:off x="740200" y="1312250"/>
            <a:ext cx="47628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Angular is the heaviest of all with 143k.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with 43k.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Vue.js is the most lightweight – its size is only 23k.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9"/>
          <p:cNvSpPr txBox="1"/>
          <p:nvPr>
            <p:ph type="title"/>
          </p:nvPr>
        </p:nvSpPr>
        <p:spPr>
          <a:xfrm>
            <a:off x="628650" y="482225"/>
            <a:ext cx="57357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Framework size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idx="1" type="body"/>
          </p:nvPr>
        </p:nvSpPr>
        <p:spPr>
          <a:xfrm>
            <a:off x="938500" y="1474875"/>
            <a:ext cx="44652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Google Trends.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npm Package Downloads.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Open Job Offerings.</a:t>
            </a:r>
            <a:endParaRPr sz="1800"/>
          </a:p>
        </p:txBody>
      </p:sp>
      <p:sp>
        <p:nvSpPr>
          <p:cNvPr id="221" name="Google Shape;221;p10"/>
          <p:cNvSpPr txBox="1"/>
          <p:nvPr>
            <p:ph type="title"/>
          </p:nvPr>
        </p:nvSpPr>
        <p:spPr>
          <a:xfrm>
            <a:off x="541900" y="507000"/>
            <a:ext cx="6758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Comparing adoption and popularity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>
            <p:ph type="title"/>
          </p:nvPr>
        </p:nvSpPr>
        <p:spPr>
          <a:xfrm>
            <a:off x="467025" y="434300"/>
            <a:ext cx="5735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Google trends</a:t>
            </a:r>
            <a:endParaRPr/>
          </a:p>
        </p:txBody>
      </p:sp>
      <p:pic>
        <p:nvPicPr>
          <p:cNvPr id="227" name="Google Shape;227;p11"/>
          <p:cNvPicPr preferRelativeResize="0"/>
          <p:nvPr/>
        </p:nvPicPr>
        <p:blipFill rotWithShape="1">
          <a:blip r:embed="rId3">
            <a:alphaModFix/>
          </a:blip>
          <a:srcRect b="11031" l="2361" r="3917" t="3446"/>
          <a:stretch/>
        </p:blipFill>
        <p:spPr>
          <a:xfrm>
            <a:off x="467025" y="1093000"/>
            <a:ext cx="6056900" cy="30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>
            <p:ph type="title"/>
          </p:nvPr>
        </p:nvSpPr>
        <p:spPr>
          <a:xfrm>
            <a:off x="543425" y="402150"/>
            <a:ext cx="57357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Npm package downloads</a:t>
            </a:r>
            <a:endParaRPr/>
          </a:p>
        </p:txBody>
      </p:sp>
      <p:pic>
        <p:nvPicPr>
          <p:cNvPr descr="React is getting way more downloads on npm than Vue and Angular do (which are about equal)" id="233" name="Google Shape;233;p12"/>
          <p:cNvPicPr preferRelativeResize="0"/>
          <p:nvPr/>
        </p:nvPicPr>
        <p:blipFill rotWithShape="1">
          <a:blip r:embed="rId3">
            <a:alphaModFix/>
          </a:blip>
          <a:srcRect b="2642" l="3058" r="1937" t="1249"/>
          <a:stretch/>
        </p:blipFill>
        <p:spPr>
          <a:xfrm>
            <a:off x="693450" y="1189625"/>
            <a:ext cx="5917851" cy="316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649175" y="1118550"/>
            <a:ext cx="55659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“Angular” jobs on March 5th 2020 gave me 16,237 job listings on </a:t>
            </a:r>
            <a:r>
              <a:rPr lang="en" sz="1800" u="sng">
                <a:solidFill>
                  <a:schemeClr val="hlink"/>
                </a:solidFill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indeed.com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“React” jobs on March 5th 2020 gave me 60,595 job listings.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“Vue” jobs on March 5th 2020 gave me 3,914 job listings.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239" name="Google Shape;239;p13"/>
          <p:cNvSpPr txBox="1"/>
          <p:nvPr>
            <p:ph type="title"/>
          </p:nvPr>
        </p:nvSpPr>
        <p:spPr>
          <a:xfrm>
            <a:off x="649175" y="412875"/>
            <a:ext cx="573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Jobs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/>
          <p:nvPr>
            <p:ph idx="1" type="body"/>
          </p:nvPr>
        </p:nvSpPr>
        <p:spPr>
          <a:xfrm>
            <a:off x="664375" y="1257850"/>
            <a:ext cx="5424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Vue definitely is very popular amongst developers.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Angular is popular both amongst developers as well as employers.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winner clearly is React.</a:t>
            </a:r>
            <a:endParaRPr sz="1300">
              <a:solidFill>
                <a:srgbClr val="000000"/>
              </a:solidFill>
              <a:highlight>
                <a:srgbClr val="FFFF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5" name="Google Shape;245;p14"/>
          <p:cNvSpPr txBox="1"/>
          <p:nvPr>
            <p:ph type="title"/>
          </p:nvPr>
        </p:nvSpPr>
        <p:spPr>
          <a:xfrm>
            <a:off x="574175" y="509325"/>
            <a:ext cx="57357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664400" y="1232300"/>
            <a:ext cx="47148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framework 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library?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Frameworks backgrounds.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Philosophies.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Comparing 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Learning scale.</a:t>
            </a:r>
            <a:endParaRPr sz="1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595600" y="380650"/>
            <a:ext cx="573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664400" y="1264450"/>
            <a:ext cx="4757700" cy="26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Framework size.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Popularity.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“what the market says” 	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(jobs, download statistics etc)</a:t>
            </a:r>
            <a:endParaRPr sz="1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595600" y="380650"/>
            <a:ext cx="573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584900" y="1236425"/>
            <a:ext cx="56838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Framework is a piece of code that performs a certain job.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ode reusability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Ensures quick development of an application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Easier to debug a program.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584900" y="445025"/>
            <a:ext cx="57357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Which one is best?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555511df9_0_0"/>
          <p:cNvSpPr txBox="1"/>
          <p:nvPr>
            <p:ph idx="1" type="body"/>
          </p:nvPr>
        </p:nvSpPr>
        <p:spPr>
          <a:xfrm>
            <a:off x="514350" y="1386425"/>
            <a:ext cx="53706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Make use of legally in building their programs.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best framework or library here.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Way of approaching things and if you like how you write code with it. </a:t>
            </a:r>
            <a:endParaRPr/>
          </a:p>
        </p:txBody>
      </p:sp>
      <p:sp>
        <p:nvSpPr>
          <p:cNvPr id="185" name="Google Shape;185;gf555511df9_0_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library?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idx="1" type="body"/>
          </p:nvPr>
        </p:nvSpPr>
        <p:spPr>
          <a:xfrm>
            <a:off x="820625" y="1189425"/>
            <a:ext cx="49464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Angular is a framework developed by Google in 2010.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is a library built by Facebook in 2013.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Vue is a “standalone” project that is not built inside of any company.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5"/>
          <p:cNvSpPr txBox="1"/>
          <p:nvPr>
            <p:ph type="title"/>
          </p:nvPr>
        </p:nvSpPr>
        <p:spPr>
          <a:xfrm>
            <a:off x="617025" y="509325"/>
            <a:ext cx="5735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Framework background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>
            <p:ph idx="1" type="body"/>
          </p:nvPr>
        </p:nvSpPr>
        <p:spPr>
          <a:xfrm>
            <a:off x="938500" y="1189425"/>
            <a:ext cx="49464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Angular is “platform” rather than a framework.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is all about components.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Vue is a framework which kind of sits between React and Angular. </a:t>
            </a:r>
            <a:endParaRPr sz="1800"/>
          </a:p>
        </p:txBody>
      </p:sp>
      <p:sp>
        <p:nvSpPr>
          <p:cNvPr id="197" name="Google Shape;197;p6"/>
          <p:cNvSpPr txBox="1"/>
          <p:nvPr>
            <p:ph type="title"/>
          </p:nvPr>
        </p:nvSpPr>
        <p:spPr>
          <a:xfrm>
            <a:off x="659900" y="509325"/>
            <a:ext cx="5735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Comparing Philosophies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>
            <p:ph idx="1" type="body"/>
          </p:nvPr>
        </p:nvSpPr>
        <p:spPr>
          <a:xfrm>
            <a:off x="938500" y="1386425"/>
            <a:ext cx="43980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Angular use </a:t>
            </a:r>
            <a:r>
              <a:rPr lang="en" sz="1800">
                <a:solidFill>
                  <a:schemeClr val="hlink"/>
                </a:solidFill>
                <a:highlight>
                  <a:schemeClr val="dk1"/>
                </a:highlight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TypeScript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typically uses JavaScript.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Vue uses regular JavaScript.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7"/>
          <p:cNvSpPr txBox="1"/>
          <p:nvPr>
            <p:ph type="title"/>
          </p:nvPr>
        </p:nvSpPr>
        <p:spPr>
          <a:xfrm>
            <a:off x="627750" y="455750"/>
            <a:ext cx="57357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Comparing 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/>
          <p:nvPr>
            <p:ph idx="1" type="body"/>
          </p:nvPr>
        </p:nvSpPr>
        <p:spPr>
          <a:xfrm>
            <a:off x="739325" y="1127825"/>
            <a:ext cx="55269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Vue is probably the framework that is easiest to learn.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JavaScript &amp; HTML.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Both Angular and React.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Need to learn TypeScript.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React get into  JSX syntax.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8"/>
          <p:cNvSpPr txBox="1"/>
          <p:nvPr>
            <p:ph type="title"/>
          </p:nvPr>
        </p:nvSpPr>
        <p:spPr>
          <a:xfrm>
            <a:off x="530525" y="445025"/>
            <a:ext cx="57357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Learning Scale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